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6"/>
  </p:notesMasterIdLst>
  <p:handoutMasterIdLst>
    <p:handoutMasterId r:id="rId57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  <p:sldId id="2411" r:id="rId53"/>
    <p:sldId id="2412" r:id="rId54"/>
    <p:sldId id="2413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90" autoAdjust="0"/>
    <p:restoredTop sz="95609"/>
  </p:normalViewPr>
  <p:slideViewPr>
    <p:cSldViewPr snapToGrid="0">
      <p:cViewPr varScale="1">
        <p:scale>
          <a:sx n="154" d="100"/>
          <a:sy n="154" d="100"/>
        </p:scale>
        <p:origin x="216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10/6/20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bol-announce@googlegroups.com" TargetMode="External"/><Relationship Id="rId3" Type="http://schemas.openxmlformats.org/officeDocument/2006/relationships/hyperlink" Target="mailto:sbol-dev@googlegroups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4" Type="http://schemas.openxmlformats.org/officeDocument/2006/relationships/hyperlink" Target="http://shortbol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ynBioDex/pySBOL3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bolstandard.org/" TargetMode="External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ynbiodex/pySBOL3" TargetMode="External"/><Relationship Id="rId3" Type="http://schemas.openxmlformats.org/officeDocument/2006/relationships/hyperlink" Target="https://pysbol2.readthedocs.io/en/latest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ynBioDex/Community-Media/tree/master/2020/COMBINE20" TargetMode="External"/><Relationship Id="rId3" Type="http://schemas.openxmlformats.org/officeDocument/2006/relationships/hyperlink" Target="https://sbolstandard.org/wp-content/uploads/2020/04/SBOL3.0specification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sbo/main/tree" TargetMode="External"/><Relationship Id="rId4" Type="http://schemas.openxmlformats.org/officeDocument/2006/relationships/hyperlink" Target="https://github.com/SynBioDex/Owlet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equenceontology.org/browser/obob.cg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Misirle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October 7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COMBINE,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xmlns="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xmlns="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xmlns="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xmlns="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xmlns="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xmlns="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xmlns="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xmlns="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xmlns="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xmlns="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xmlns="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xmlns="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xmlns="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xmlns="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xmlns="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xmlns="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xmlns="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xmlns="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xmlns="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xmlns="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xmlns="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xmlns="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xmlns="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xmlns="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xmlns="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xmlns="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xmlns="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xmlns="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xmlns="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xmlns="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xmlns="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xmlns="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xmlns="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xmlns="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xmlns="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xmlns="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xmlns="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xmlns="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xmlns="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xmlns="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xmlns="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xmlns="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xmlns="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xmlns="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xmlns="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xmlns="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xmlns="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5A621C13-2E85-5341-9D58-9E05C064239C}"/>
              </a:ext>
            </a:extLst>
          </p:cNvPr>
          <p:cNvGrpSpPr/>
          <p:nvPr/>
        </p:nvGrpSpPr>
        <p:grpSpPr>
          <a:xfrm>
            <a:off x="1535225" y="1598031"/>
            <a:ext cx="6163687" cy="2573625"/>
            <a:chOff x="1468723" y="2163295"/>
            <a:chExt cx="6163687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xmlns="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xmlns="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xmlns="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xmlns="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xmlns="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xmlns="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xmlns="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xmlns="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xmlns="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xmlns="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xmlns="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xmlns="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xmlns="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xmlns="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xmlns="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xmlns="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xmlns="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xmlns="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xmlns="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xmlns="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xmlns="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xmlns="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xmlns="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xmlns="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xmlns="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xmlns="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xmlns="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xmlns="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xmlns="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xmlns="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xmlns="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xmlns="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xmlns="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xmlns="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xmlns="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xmlns="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xmlns="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xmlns="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xmlns="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xmlns="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xmlns="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xmlns="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xmlns="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xmlns="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xmlns="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xmlns="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xmlns="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xmlns="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xmlns="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xmlns="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xmlns="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xmlns="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xmlns="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xmlns="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xmlns="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xmlns="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xmlns="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xmlns="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xmlns="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xmlns="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xmlns="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xmlns="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xmlns="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xmlns="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xmlns="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xmlns="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xmlns="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xmlns="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xmlns="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xmlns="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xmlns="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xmlns="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xmlns="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xmlns="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xmlns="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xmlns="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xmlns="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xmlns="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xmlns="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xmlns="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xmlns="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xmlns="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xmlns="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xmlns="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xmlns="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xmlns="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xmlns="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xmlns="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xmlns="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xmlns="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xmlns="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xmlns="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xmlns="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xmlns="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xmlns="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xmlns="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xmlns="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xmlns="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xmlns="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xmlns="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xmlns="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xmlns="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xmlns="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xmlns="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xmlns="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xmlns="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xmlns="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xmlns="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xmlns="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xmlns="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xmlns="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xmlns="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xmlns="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xmlns="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xmlns="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xmlns="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xmlns="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xmlns="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xmlns="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xmlns="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xmlns="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xmlns="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xmlns="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xmlns="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xmlns="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xmlns="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xmlns="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xmlns="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xmlns="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xmlns="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xmlns="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xmlns="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xmlns="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xmlns="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xmlns="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xmlns="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xmlns="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xmlns="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xmlns="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xmlns="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xmlns="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xmlns="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xmlns="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xmlns="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xmlns="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xmlns="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xmlns="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xmlns="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xmlns="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xmlns="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xmlns="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xmlns="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xmlns="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xmlns="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xmlns="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xmlns="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xmlns="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xmlns="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xmlns="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xmlns="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xmlns="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xmlns="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xmlns="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xmlns="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xmlns="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xmlns="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xmlns="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xmlns="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xmlns="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xmlns="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xmlns="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xmlns="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xmlns="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xmlns="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xmlns="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xmlns="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xmlns="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xmlns="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xmlns="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xmlns="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xmlns="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xmlns="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xmlns="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xmlns="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xmlns="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xmlns="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xmlns="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xmlns="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xmlns="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xmlns="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xmlns="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xmlns="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xmlns="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xmlns="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xmlns="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xmlns="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xmlns="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xmlns="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xmlns="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xmlns="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xmlns="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xmlns="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xmlns="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xmlns="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xmlns="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xmlns="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xmlns="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xmlns="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xmlns="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xmlns="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xmlns="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xmlns="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xmlns="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xmlns="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xmlns="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xmlns="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xmlns="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xmlns="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xmlns="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xmlns="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xmlns="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xmlns="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xmlns="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xmlns="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xmlns="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xmlns="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xmlns="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xmlns="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xmlns="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xmlns="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xmlns="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xmlns="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</a:t>
            </a:r>
            <a:r>
              <a:rPr lang="en-US">
                <a:hlinkClick r:id="rId3"/>
              </a:rPr>
              <a:t>/libSBOLj3/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4"/>
              </a:rPr>
              <a:t>http://shortbol.org/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PySBOL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 err="1" smtClean="0"/>
              <a:t>pySBOL</a:t>
            </a:r>
            <a:r>
              <a:rPr lang="en-US" sz="1800" dirty="0" smtClean="0"/>
              <a:t> </a:t>
            </a:r>
            <a:r>
              <a:rPr lang="en-US" sz="1800" dirty="0" smtClean="0"/>
              <a:t>v1.0a is currently available.  Python 3 only.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</a:t>
            </a:r>
            <a:r>
              <a:rPr lang="en-US" sz="1800" dirty="0" smtClean="0">
                <a:latin typeface="Monaco" pitchFamily="2" charset="77"/>
              </a:rPr>
              <a:t>sbol3</a:t>
            </a:r>
          </a:p>
          <a:p>
            <a:pPr algn="ctr"/>
            <a:endParaRPr lang="en-US" sz="1800" dirty="0" smtClean="0">
              <a:latin typeface="Monaco" pitchFamily="2" charset="77"/>
            </a:endParaRPr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Repository</a:t>
            </a:r>
            <a:r>
              <a:rPr lang="en-US" sz="1800" b="1" dirty="0" smtClean="0"/>
              <a:t>:</a:t>
            </a:r>
          </a:p>
          <a:p>
            <a:pPr algn="ctr"/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github.com/synbiodex/pySBOL3</a:t>
            </a:r>
            <a:endParaRPr lang="en-US" sz="1800" dirty="0" smtClean="0"/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Documentation:</a:t>
            </a:r>
          </a:p>
          <a:p>
            <a:pPr algn="ctr"/>
            <a:endParaRPr lang="en-US" b="1" dirty="0"/>
          </a:p>
          <a:p>
            <a:pPr algn="ctr">
              <a:spcAft>
                <a:spcPts val="1200"/>
              </a:spcAft>
            </a:pP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Tutorial Resources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Download from: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2"/>
              </a:rPr>
              <a:t>https://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github.com/SynBioDex/Community-Media/tree/master/2020/COMBINE20</a:t>
            </a: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Fetch: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wget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/Community-Media/master/2020/COMBINE20/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curl https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/Community-Media/master/2020/COMBINE20/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tutorial.ipynb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-o </a:t>
            </a:r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 smtClean="0"/>
              <a:t>Specification Document:</a:t>
            </a:r>
          </a:p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err="1">
                <a:hlinkClick r:id="rId3"/>
              </a:rPr>
              <a:t>sbolstandard.org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wp</a:t>
            </a:r>
            <a:r>
              <a:rPr lang="en-US" sz="1400" dirty="0">
                <a:hlinkClick r:id="rId3"/>
              </a:rPr>
              <a:t>-content/uploads/2020/04/SBOL3.0specification.pdf</a:t>
            </a:r>
            <a:endParaRPr lang="en-US" sz="1400" b="1" dirty="0">
              <a:latin typeface="Monaco" pitchFamily="2" charset="77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Working with Ontologies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Sequence Ontology: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3651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Systems Biology Ontology: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www.ebi.ac.uk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sbo</a:t>
            </a:r>
            <a:r>
              <a:rPr lang="en-US" dirty="0">
                <a:hlinkClick r:id="rId3"/>
              </a:rPr>
              <a:t>/main/tree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2325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Automated lookup tool:</a:t>
            </a:r>
          </a:p>
          <a:p>
            <a:endParaRPr lang="en-US" b="1" dirty="0" smtClean="0"/>
          </a:p>
          <a:p>
            <a:pPr marL="493713"/>
            <a:r>
              <a:rPr lang="en-US" b="1" dirty="0" smtClean="0"/>
              <a:t>Owlet</a:t>
            </a:r>
          </a:p>
          <a:p>
            <a:pPr marL="493713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SynBioDex</a:t>
            </a:r>
            <a:r>
              <a:rPr lang="en-US" dirty="0">
                <a:hlinkClick r:id="rId4"/>
              </a:rPr>
              <a:t>/Owlet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299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Manually browse terms here: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xmlns="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xmlns="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26636</TotalTime>
  <Words>2227</Words>
  <Application>Microsoft Macintosh PowerPoint</Application>
  <PresentationFormat>On-screen Show (16:9)</PresentationFormat>
  <Paragraphs>643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Calibri</vt:lpstr>
      <vt:lpstr>Corbel</vt:lpstr>
      <vt:lpstr>Courier</vt:lpstr>
      <vt:lpstr>Monaco</vt:lpstr>
      <vt:lpstr>ＭＳ Ｐゴシック</vt:lpstr>
      <vt:lpstr>NimbusSanL</vt:lpstr>
      <vt:lpstr>Wingdings</vt:lpstr>
      <vt:lpstr>Arial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  <vt:lpstr>PySBOL Installation</vt:lpstr>
      <vt:lpstr>Tutorial Resources</vt:lpstr>
      <vt:lpstr>Working with Ontologies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Bryan Bartley</cp:lastModifiedBy>
  <cp:revision>525</cp:revision>
  <dcterms:created xsi:type="dcterms:W3CDTF">2015-09-30T17:38:27Z</dcterms:created>
  <dcterms:modified xsi:type="dcterms:W3CDTF">2020-10-07T01:36:03Z</dcterms:modified>
</cp:coreProperties>
</file>